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2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1F80-AEFC-40B2-9F5C-1E6ADFC01412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E0A42-449C-4632-A83C-543C3AEE8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4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40" r="8784"/>
          <a:stretch/>
        </p:blipFill>
        <p:spPr>
          <a:xfrm flipH="1">
            <a:off x="-2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1F80-AEFC-40B2-9F5C-1E6ADFC01412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E0A42-449C-4632-A83C-543C3AEE838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76250" y="1829647"/>
            <a:ext cx="3234690" cy="41986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2245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21F80-AEFC-40B2-9F5C-1E6ADFC01412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E0A42-449C-4632-A83C-543C3AEE8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8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12383" y="1036481"/>
            <a:ext cx="4514850" cy="511174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ชื่อไทย</a:t>
            </a: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:</a:t>
            </a: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.....................</a:t>
            </a:r>
            <a:r>
              <a:rPr lang="en-US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endParaRPr lang="en-US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71649" y="1829647"/>
            <a:ext cx="49336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39863" indent="-1439863">
              <a:tabLst>
                <a:tab pos="1252538" algn="l"/>
              </a:tabLst>
            </a:pPr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ชื่อวิทยาศาสตร์	</a:t>
            </a:r>
            <a:r>
              <a:rPr lang="en-US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:</a:t>
            </a:r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..................ต้องสืบค้น........................</a:t>
            </a:r>
            <a:r>
              <a:rPr lang="en-US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endParaRPr lang="th-TH" sz="2400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1439863" indent="-1439863">
              <a:tabLst>
                <a:tab pos="1252538" algn="l"/>
              </a:tabLst>
            </a:pPr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แหล่งที่พบ	</a:t>
            </a:r>
            <a:r>
              <a:rPr lang="en-US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:</a:t>
            </a:r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........................................................</a:t>
            </a:r>
          </a:p>
          <a:p>
            <a:pPr marL="1439863" indent="-1439863">
              <a:tabLst>
                <a:tab pos="1252538" algn="l"/>
              </a:tabLst>
            </a:pPr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หน้าที่เชิงนิเวศ	</a:t>
            </a:r>
            <a:r>
              <a:rPr lang="en-US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:</a:t>
            </a:r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...................................................</a:t>
            </a:r>
          </a:p>
          <a:p>
            <a:pPr marL="1439863" indent="-1439863">
              <a:tabLst>
                <a:tab pos="1252538" algn="l"/>
              </a:tabLst>
            </a:pPr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ความสำคัญ	</a:t>
            </a:r>
            <a:r>
              <a:rPr lang="en-US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:  </a:t>
            </a:r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............................</a:t>
            </a:r>
            <a:endParaRPr lang="en-US" sz="2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18380" y="205484"/>
            <a:ext cx="37393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ชื่อนิสิต </a:t>
            </a:r>
            <a:r>
              <a:rPr lang="en-US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US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:</a:t>
            </a:r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                                             </a:t>
            </a:r>
          </a:p>
          <a:p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รหัสนิสิต	</a:t>
            </a:r>
            <a:r>
              <a:rPr lang="en-US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:  </a:t>
            </a:r>
            <a:endParaRPr lang="en-US" sz="2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7143" y="2767548"/>
            <a:ext cx="3560590" cy="3785652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ให้</a:t>
            </a: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นิสิต</a:t>
            </a:r>
            <a:endParaRPr lang="en-US" b="1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ถ่ายรูป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</a:p>
          <a:p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-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หา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ข้อมูลตามที่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กำหนด</a:t>
            </a:r>
            <a:endParaRPr lang="en-US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-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กรอกข้อมูลในตำแหน่งที่กำหนด</a:t>
            </a:r>
            <a:endParaRPr lang="th-TH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เตรียมไฟล์ส่งโดย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save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as picture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เป็นไฟล์สกุล </a:t>
            </a:r>
            <a:r>
              <a:rPr lang="en-US" dirty="0" err="1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pn</a:t>
            </a:r>
            <a:r>
              <a:rPr lang="en-US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g</a:t>
            </a:r>
            <a:endParaRPr lang="en-US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ตั้งชื่อไฟล์เป็นรหัสนิสิต</a:t>
            </a:r>
            <a:endParaRPr lang="th-TH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ส่ง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ทาง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อี</a:t>
            </a:r>
            <a:r>
              <a:rPr lang="th-TH" dirty="0" err="1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เมล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</a:t>
            </a:r>
            <a:r>
              <a:rPr lang="en-US" sz="20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sravut.k@live.ku.th</a:t>
            </a:r>
            <a:endParaRPr lang="th-TH" b="1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/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อย่าลืมลบ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text box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นี้ </a:t>
            </a:r>
            <a:endParaRPr lang="en-US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คะแนนจะได้จาก </a:t>
            </a:r>
          </a:p>
          <a:p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1 ความเป็นต้นฉบับ</a:t>
            </a:r>
          </a:p>
          <a:p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2 ข้อมูล</a:t>
            </a:r>
          </a:p>
          <a:p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3 ความสวยงาม</a:t>
            </a:r>
          </a:p>
          <a:p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* หากมีผู้ส่งชนิดเดียวกันมา คะแนนจะมีการเปรียบเทียบ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57258" y="3674534"/>
            <a:ext cx="1297150" cy="646331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pPr algn="ctr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ใส่รูป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ต้องเป็นรูปถ่าย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เอง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9299" y="1670717"/>
            <a:ext cx="4612160" cy="461665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pPr algn="ctr"/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กำหนดส่ง 25 มีนาคม 2563 ทาง </a:t>
            </a:r>
            <a:r>
              <a:rPr lang="en-US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sravut.k@live.ku.th</a:t>
            </a:r>
            <a:endParaRPr lang="en-US" sz="2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69952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91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 Sarabun New</vt:lpstr>
      <vt:lpstr>Office Theme</vt:lpstr>
      <vt:lpstr>ชื่อไทย: .....................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ชื่อสามัญ</dc:title>
  <dc:creator>sravut.k@gmail.com</dc:creator>
  <cp:lastModifiedBy>flas</cp:lastModifiedBy>
  <cp:revision>9</cp:revision>
  <dcterms:created xsi:type="dcterms:W3CDTF">2020-03-04T07:08:39Z</dcterms:created>
  <dcterms:modified xsi:type="dcterms:W3CDTF">2020-03-07T09:35:08Z</dcterms:modified>
</cp:coreProperties>
</file>